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71966" cy="58690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err="1" smtClean="0"/>
              <a:t>Биатло́н</a:t>
            </a:r>
            <a:r>
              <a:rPr lang="ru-RU" sz="1800" b="1" dirty="0" smtClean="0"/>
              <a:t> (от лат. </a:t>
            </a:r>
            <a:r>
              <a:rPr lang="ru-RU" sz="1800" b="1" dirty="0" err="1" smtClean="0"/>
              <a:t>bis</a:t>
            </a:r>
            <a:r>
              <a:rPr lang="ru-RU" sz="1800" b="1" dirty="0" smtClean="0"/>
              <a:t> — дважды и </a:t>
            </a:r>
            <a:r>
              <a:rPr lang="ru-RU" sz="1800" b="1" dirty="0" err="1" smtClean="0"/>
              <a:t>др.-греч</a:t>
            </a:r>
            <a:r>
              <a:rPr lang="ru-RU" sz="1800" b="1" dirty="0" smtClean="0"/>
              <a:t>. </a:t>
            </a:r>
            <a:r>
              <a:rPr lang="ru-RU" sz="1800" b="1" dirty="0" err="1" smtClean="0"/>
              <a:t>ἆθλον </a:t>
            </a:r>
            <a:r>
              <a:rPr lang="ru-RU" sz="1800" b="1" dirty="0" smtClean="0"/>
              <a:t>— состязание, борьба) — зимний олимпийский </a:t>
            </a:r>
            <a:r>
              <a:rPr lang="ru-RU" sz="1800" b="1" dirty="0" smtClean="0"/>
              <a:t>вид спорта</a:t>
            </a:r>
            <a:r>
              <a:rPr lang="ru-RU" sz="1800" b="1" dirty="0" smtClean="0"/>
              <a:t>, сочетающий лыжную гонку со стрельбой из винтовки.</a:t>
            </a:r>
            <a:endParaRPr lang="ru-RU" sz="1800" b="1" dirty="0"/>
          </a:p>
        </p:txBody>
      </p:sp>
      <p:pic>
        <p:nvPicPr>
          <p:cNvPr id="3" name="Picture 2" descr="C:\Documents and Settings\User\Рабочий стол\22903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80"/>
            <a:ext cx="4572031" cy="434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286148" cy="58690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 снегоступах. При этой разновидности биатлона используют бег на снегоступах.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Охотничий. При нём применяют охотничьи ружья и лыжи.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Documents and Settings\User\Рабочий стол\73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143248"/>
            <a:ext cx="2757487" cy="3429024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01_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52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14842" cy="608332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Виды гонок в биатлоне.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1.Спринт. </a:t>
            </a:r>
            <a:br>
              <a:rPr lang="ru-RU" sz="1800" b="1" dirty="0" smtClean="0"/>
            </a:br>
            <a:r>
              <a:rPr lang="ru-RU" sz="1800" b="1" dirty="0" smtClean="0"/>
              <a:t>В этой дисциплине трасса для мужчины равна 10 км, а для женщин 7,5 км. Спортсмены должны преодолеть два огневых рубежа – один стоя, другой лежа. Если биатлонист промахивается, то он должен уйти на штрафной круг (протяженность 150 метров). В этой гонке спортсмены бегут по очереди. Спринт является самым первым этапом в соревнованиях по биатлону. 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0242" name="Picture 2" descr="C:\Documents and Settings\User\Рабочий стол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429155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286280" cy="58690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2. Гонка преследования (</a:t>
            </a:r>
            <a:r>
              <a:rPr lang="ru-RU" sz="1800" b="1" dirty="0" err="1" smtClean="0"/>
              <a:t>пасьют</a:t>
            </a:r>
            <a:r>
              <a:rPr lang="ru-RU" sz="1800" b="1" dirty="0" smtClean="0"/>
              <a:t>).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данной дисциплине спортсмены стартуют в том порядке, в котором они закончили спринт. Длина трассы в гонке преследования составляет 12,5 км для мужчин и 10 км у женщин. В отличие от спринта, в гонке преследования 4 огневых рубежа – 2 в положении лежа и 2 в положении стоя.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266" name="Picture 2" descr="C:\Documents and Settings\User\Рабочий стол\22505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329114" cy="390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714776" cy="58690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3. </a:t>
            </a:r>
            <a:r>
              <a:rPr lang="ru-RU" sz="1800" b="1" dirty="0" err="1" smtClean="0"/>
              <a:t>Масс-старт</a:t>
            </a:r>
            <a:r>
              <a:rPr lang="ru-RU" sz="1800" b="1" dirty="0" smtClean="0"/>
              <a:t>.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Как можно понять из названия, в данной дисциплине общий старт. Отличительной чертой </a:t>
            </a:r>
            <a:r>
              <a:rPr lang="ru-RU" sz="1800" b="1" dirty="0" err="1" smtClean="0"/>
              <a:t>масс-старта</a:t>
            </a:r>
            <a:r>
              <a:rPr lang="ru-RU" sz="1800" b="1" dirty="0" smtClean="0"/>
              <a:t> является то, что в данной гонке принимают участие 30 лучших спортсменов в текущем рейтинге за год. Дистанция в </a:t>
            </a:r>
            <a:r>
              <a:rPr lang="ru-RU" sz="1800" b="1" dirty="0" err="1" smtClean="0"/>
              <a:t>масс-старте</a:t>
            </a:r>
            <a:r>
              <a:rPr lang="ru-RU" sz="1800" b="1" dirty="0" smtClean="0"/>
              <a:t>  – 15 км у мужчин и 12,5 км у женщин (с 4 огневыми рубежами).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2290" name="Picture 2" descr="C:\Documents and Settings\User\Рабочий стол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04"/>
            <a:ext cx="4786345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929090" cy="557216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4. Индивидуальная гонка. </a:t>
            </a:r>
            <a:br>
              <a:rPr lang="ru-RU" sz="1800" b="1" dirty="0" smtClean="0"/>
            </a:br>
            <a:r>
              <a:rPr lang="ru-RU" sz="1800" b="1" dirty="0" smtClean="0"/>
              <a:t>Это самая большая гонка в биатлоне. Дистанция в индивидуальной гонке — 20 км для мужчин и 15 км для женщин (с 4 огневыми рубежами). В данной дисциплине спортсмены за промахи получают не штрафные круги, а штрафные минуты.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3314" name="Picture 2" descr="C:\Documents and Settings\User\Рабочий стол\4097dc5d50f582fb_2010-02-18t192950z_01_olyim110_rtridsp_3_olympics-biathl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71480"/>
            <a:ext cx="4686304" cy="4020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3643338" cy="586900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5. Эстафета.</a:t>
            </a:r>
            <a:br>
              <a:rPr lang="ru-RU" sz="1800" b="1" dirty="0" smtClean="0"/>
            </a:br>
            <a:r>
              <a:rPr lang="ru-RU" sz="1800" b="1" dirty="0" smtClean="0"/>
              <a:t>В данной гонке участвуют команды по 4 спортсмена. Каждый из них проходит свой этап в 7, 5 км и 2 огневых рубежа. Важно, если спортсмен промахивается, то он может использовать дополнительные патроны (3 штуки), перезарядка происходит вручную. Эстафета, как и другие виды биатлона, проводится отдельно среди мужчин и женщин. 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4338" name="Picture 2" descr="C:\Documents and Settings\User\Рабочий стол\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356"/>
            <a:ext cx="492922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72032" cy="61436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err="1" smtClean="0"/>
              <a:t>Анто́н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Влади́мирович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Шипу́лин</a:t>
            </a:r>
            <a:r>
              <a:rPr lang="ru-RU" sz="1800" b="1" dirty="0" smtClean="0"/>
              <a:t> (род. 21 августа 1987 в г. Тюмень) — российский биатлонист, чемпион мира 2017 года в эстафете, шестикратный призёр чемпионатов мира. Обладатель малого Кубка мира в зачёте масс-стартов (2014-2015). Абсолютный чемпион Европы среди юниоров 2008. Двукратный победитель Гонки чемпионов в смешанной эстафете, двукратный победитель Гонки чемпионов в </a:t>
            </a:r>
            <a:r>
              <a:rPr lang="ru-RU" sz="1800" b="1" dirty="0" err="1" smtClean="0"/>
              <a:t>масс-старте</a:t>
            </a:r>
            <a:r>
              <a:rPr lang="ru-RU" sz="1800" b="1" dirty="0" smtClean="0"/>
              <a:t>. Заслуженный мастер спорта России. Завершил спортивную карьеру в 2018 году. Депутат Государственной Думы седьмого созыва, член фракции «Единая Россия».</a:t>
            </a:r>
            <a:endParaRPr lang="ru-RU" sz="1800" b="1" dirty="0"/>
          </a:p>
        </p:txBody>
      </p:sp>
      <p:pic>
        <p:nvPicPr>
          <p:cNvPr id="15362" name="Picture 2" descr="C:\Documents and Settings\User\Рабочий стол\106096_5d1d6bf06cd265d1d6bf06cd6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686172" cy="4519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786346" cy="629763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err="1" smtClean="0"/>
              <a:t>Светла́на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Ю́рьевна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Слепцо́ва</a:t>
            </a:r>
            <a:r>
              <a:rPr lang="ru-RU" sz="1800" b="1" dirty="0" smtClean="0"/>
              <a:t> (31 июля 1986, Ханты-Мансийск, СССР) — российская </a:t>
            </a:r>
            <a:r>
              <a:rPr lang="ru-RU" sz="1800" b="1" dirty="0" err="1" smtClean="0"/>
              <a:t>биатлонистка</a:t>
            </a:r>
            <a:r>
              <a:rPr lang="ru-RU" sz="1800" b="1" dirty="0" smtClean="0"/>
              <a:t>, олимпийская чемпионка 2010 года в эстафете, чемпионка мира 2009 года в эстафете, заслуженный мастер спорта России. Бронзовый призёр чемпионата мира-2008 в смешанной эстафете, шестикратная победительница этапов Кубка мира, шестикратная чемпионка России, трёхкратная чемпионка мира среди юниоров, двукратная чемпионка Европы среди юниоров, кавалер ордена Дружбы, лауреат премии </a:t>
            </a:r>
            <a:r>
              <a:rPr lang="ru-RU" sz="1800" b="1" dirty="0" err="1" smtClean="0"/>
              <a:t>Biathlon</a:t>
            </a:r>
            <a:r>
              <a:rPr lang="ru-RU" sz="1800" b="1" dirty="0" smtClean="0"/>
              <a:t> Award-2008 в номинации «Лучший новичок года», почётный житель города Ханты-Мансийска.</a:t>
            </a:r>
            <a:br>
              <a:rPr lang="ru-RU" sz="1800" b="1" dirty="0" smtClean="0"/>
            </a:br>
            <a:r>
              <a:rPr lang="ru-RU" sz="1800" b="1" dirty="0" smtClean="0"/>
              <a:t>В биатлон пришла в 1996 году. В сборной России дебютировала в сезоне 2006/07.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6386" name="Picture 2" descr="C:\Documents and Settings\User\Рабочий стол\27432209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3786214" cy="504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643470" cy="614366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Ранняя история.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Истоки биатлона кроются в повседневной жизни первобытных людей, населявших северные районы Земли. Найденные в Норвегии наскальные рисунки, сделанные около 5000 лет назад, являются самым древним свидетельством охоты с помощью лыж и оружия. Древние рисунки, найденные в Азии, изображают «летучих лошадей» на ногах охотников, которые использовались для преследования диких животных в снежных условиях. Всё это показывает, что сочетание бега на лыжах и стрельбы издревле являлось необходимым условием выживания северных народов.</a:t>
            </a:r>
            <a:endParaRPr lang="ru-RU" sz="1800" dirty="0"/>
          </a:p>
        </p:txBody>
      </p:sp>
      <p:pic>
        <p:nvPicPr>
          <p:cNvPr id="4" name="Picture 2" descr="C:\Documents and Settings\User\Рабочий стол\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52"/>
            <a:ext cx="3714776" cy="368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643470" cy="586900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/>
              <a:t>История возникновения классического биатлона как вида спорта насчитывает около двухсот пятидесяти лет. Начало своё он берёт в Норвегии, где местные пограничники в 1767 году на границе со Швецией организовали соревнования в стрельбе по мишеням при спуске на лыжах с горы.</a:t>
            </a:r>
            <a:br>
              <a:rPr lang="ru-RU" sz="1400" b="1" dirty="0" smtClean="0"/>
            </a:br>
            <a:r>
              <a:rPr lang="ru-RU" sz="1400" b="1" dirty="0" smtClean="0"/>
              <a:t>В числе трёх номеров программы два приза предусматривались для лыжников, которые во время спуска со склона средней крутизны попадут из ружья в определённую цель на расстоянии 40-50 шагов. Несмотря на столь раннее зарождение, биатлон не получил распространения в других странах. Его развитие в современном виде началось только в конце XIX — начале XX века. В частности, в XIX веке в Норвегии он был введён в качестве упражнения для солдат.</a:t>
            </a:r>
            <a:br>
              <a:rPr lang="ru-RU" sz="1400" b="1" dirty="0" smtClean="0"/>
            </a:br>
            <a:r>
              <a:rPr lang="ru-RU" sz="1400" b="1" dirty="0" smtClean="0"/>
              <a:t>На Зимних Олимпийских Играх в </a:t>
            </a:r>
            <a:r>
              <a:rPr lang="ru-RU" sz="1400" b="1" dirty="0" err="1" smtClean="0"/>
              <a:t>Шамони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</a:t>
            </a:r>
            <a:r>
              <a:rPr lang="ru-RU" sz="1400" b="1" dirty="0" smtClean="0"/>
              <a:t> 1924 году провели первые в истории «соревнования военных патрулей» — вид спорта очень похожий на современный биатлон.</a:t>
            </a:r>
            <a:br>
              <a:rPr lang="ru-RU" sz="1400" b="1" dirty="0" smtClean="0"/>
            </a:br>
            <a:r>
              <a:rPr lang="ru-RU" sz="1400" b="1" dirty="0" smtClean="0"/>
              <a:t>Но вскоре этот вид спорта постигла неудача. В Олимпийских играх 1948 года из программы вычеркнули биатлон, правила соревнований в котором на тот момент ещё не были унифицированы.</a:t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Documents and Settings\User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471868" cy="300039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2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282" y="3429000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929222" cy="601188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Но в пятидесятых годах его всё-таки утвердили как самостоятельный вид спорта в составе пятиборья. </a:t>
            </a:r>
            <a:br>
              <a:rPr lang="ru-RU" sz="1800" b="1" dirty="0" smtClean="0"/>
            </a:br>
            <a:r>
              <a:rPr lang="ru-RU" sz="1800" b="1" dirty="0" smtClean="0"/>
              <a:t>В 1954 году Международный олимпийский комитет признает биатлон как вид спорта. В 1955 году в швейцарском </a:t>
            </a:r>
            <a:r>
              <a:rPr lang="ru-RU" sz="1800" b="1" dirty="0" err="1" smtClean="0"/>
              <a:t>Маглингене</a:t>
            </a:r>
            <a:r>
              <a:rPr lang="ru-RU" sz="1800" b="1" dirty="0" smtClean="0"/>
              <a:t> УИПМ была представлена Концепция современного зимнего биатлона. 17 ноября 1956 года Международной федерацией современного пятиборья в Мельбурне были одобрены правила проведения современных биатлонных соревнований. За каждой нацией-членом УИПМ было признано по две федерации — современного пятиборья и биатлона, — а сама УИПМ с 1967 года стала именоваться Международной федерацией современного пятиборья и биатлона (фр. </a:t>
            </a:r>
            <a:r>
              <a:rPr lang="ru-RU" sz="1800" b="1" dirty="0" err="1" smtClean="0"/>
              <a:t>Union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internationale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de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pentathlon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moderne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et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de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biathlon</a:t>
            </a:r>
            <a:r>
              <a:rPr lang="ru-RU" sz="1800" b="1" dirty="0" smtClean="0"/>
              <a:t>, UIPMB — УИПМБ). В 1957 году УИПМБ в Стокгольме объявляет себя ответственной за проведение зимних биатлонных соревнований</a:t>
            </a:r>
            <a:br>
              <a:rPr lang="ru-RU" sz="1800" b="1" dirty="0" smtClean="0"/>
            </a:br>
            <a:r>
              <a:rPr lang="ru-RU" sz="1800" b="1" dirty="0" smtClean="0"/>
              <a:t>С 1992 года биатлон отделяется от пятиборья. В 1993 году был образован Международный союз биатлонистов, в который сегодня входит более шестидесяти стран.</a:t>
            </a:r>
            <a:endParaRPr lang="ru-RU" sz="1800" b="1" dirty="0"/>
          </a:p>
        </p:txBody>
      </p:sp>
      <p:pic>
        <p:nvPicPr>
          <p:cNvPr id="3074" name="Picture 2" descr="C:\Documents and Settings\User\Рабочий стол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929090" cy="3482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643470" cy="59404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Правила биатлона.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Участники гонки стартуют по команде судьи. В зависимости от дисциплины, старт может быть общим или раздельным (спортсмены стартуют через установленные интервалы). После прохождения определенной дистанции спортсменов ждет стрельба по мишеням. В случае промаха по мишеням, спортсмен наказывается прохождением штрафных кругов или просто получает штрафное время. </a:t>
            </a:r>
            <a:br>
              <a:rPr lang="ru-RU" sz="1800" b="1" dirty="0" smtClean="0"/>
            </a:br>
            <a:r>
              <a:rPr lang="ru-RU" sz="1800" b="1" dirty="0" smtClean="0"/>
              <a:t>В ходе гонки спортсменам запрещено: срезать круги, игнорировать штрафные круги, оказывать умышленное физическое воздействие на других спортсменов. Победителем гонки становится биатлонист, показавший лучшее время на дистанции. 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098" name="Picture 2" descr="C:\Documents and Settings\User\Рабочий стол\pravila-biatlo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7" y="928670"/>
            <a:ext cx="4286279" cy="3958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714908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Экипировка.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классическом биатлоне существуют следующие правила экипировки:</a:t>
            </a:r>
            <a:br>
              <a:rPr lang="ru-RU" sz="1800" b="1" dirty="0" smtClean="0"/>
            </a:br>
            <a:r>
              <a:rPr lang="ru-RU" sz="1800" b="1" dirty="0" smtClean="0"/>
              <a:t>- Ширина лыж должна быть не менее четырёх сантиметров.</a:t>
            </a:r>
            <a:br>
              <a:rPr lang="ru-RU" sz="1800" b="1" dirty="0" smtClean="0"/>
            </a:br>
            <a:r>
              <a:rPr lang="ru-RU" sz="1800" b="1" dirty="0" smtClean="0"/>
              <a:t>- Максимальный размер длины лыж не ограничен.</a:t>
            </a:r>
            <a:br>
              <a:rPr lang="ru-RU" sz="1800" b="1" dirty="0" smtClean="0"/>
            </a:br>
            <a:r>
              <a:rPr lang="ru-RU" sz="1800" b="1" dirty="0" smtClean="0"/>
              <a:t>- Запрещены всевозможные усовершенствования снаряжения.</a:t>
            </a:r>
            <a:br>
              <a:rPr lang="ru-RU" sz="1800" b="1" dirty="0" smtClean="0"/>
            </a:br>
            <a:r>
              <a:rPr lang="ru-RU" sz="1800" b="1" dirty="0" smtClean="0"/>
              <a:t>- Запрещено использовать лыжные палки с возможностью изменения длины и силы толчка.</a:t>
            </a:r>
            <a:br>
              <a:rPr lang="ru-RU" sz="1800" b="1" dirty="0" smtClean="0"/>
            </a:br>
            <a:r>
              <a:rPr lang="ru-RU" sz="1800" b="1" dirty="0" smtClean="0"/>
              <a:t>- При движении винтовка располагается на спине игрока.</a:t>
            </a:r>
            <a:br>
              <a:rPr lang="ru-RU" sz="1800" b="1" dirty="0" smtClean="0"/>
            </a:br>
            <a:r>
              <a:rPr lang="ru-RU" sz="1800" b="1" dirty="0" smtClean="0"/>
              <a:t>- Не допускается использование автоматического оружия.</a:t>
            </a:r>
            <a:br>
              <a:rPr lang="ru-RU" sz="1800" b="1" dirty="0" smtClean="0"/>
            </a:br>
            <a:r>
              <a:rPr lang="ru-RU" sz="1800" b="1" dirty="0" smtClean="0"/>
              <a:t>- В винтовках используется обычный диоптрический прицел.</a:t>
            </a:r>
            <a:br>
              <a:rPr lang="ru-RU" sz="1800" b="1" dirty="0" smtClean="0"/>
            </a:br>
            <a:r>
              <a:rPr lang="ru-RU" sz="1800" b="1" dirty="0" smtClean="0"/>
              <a:t>Оружие для биатлона — мелкокалиберная пневматическая винтовка. Винтовка для биатлона имеет 22 калибр и весит не более 3,5 кг. Она оснащена механизмом, блокирующим спусковой крючок, а перезарядка производится вручную. Кроме того, обоймы рассчитаны только на пять патронов. 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5122" name="Picture 2" descr="C:\Documents and Settings\User\Рабочий стол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52"/>
            <a:ext cx="4071966" cy="371477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19121_1920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423195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857652" cy="594044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По существующим правилам, стрельба осуществляется с расстояния в пятьдесят метров. </a:t>
            </a:r>
            <a:br>
              <a:rPr lang="ru-RU" sz="1800" b="1" dirty="0" smtClean="0"/>
            </a:br>
            <a:r>
              <a:rPr lang="ru-RU" sz="1800" b="1" dirty="0" smtClean="0"/>
              <a:t>Мишень представлена в виде белой пластины с пятью кругами чёрного цвета диаметром одиннадцать с половиной сантиметров. </a:t>
            </a:r>
            <a:br>
              <a:rPr lang="ru-RU" sz="1800" b="1" dirty="0" smtClean="0"/>
            </a:br>
            <a:r>
              <a:rPr lang="ru-RU" sz="1800" b="1" dirty="0" smtClean="0"/>
              <a:t>При результативном выстреле круг закрывается клапаном, что даёт возможность сразу же оценить результат.</a:t>
            </a:r>
            <a:br>
              <a:rPr lang="ru-RU" sz="1800" b="1" dirty="0" smtClean="0"/>
            </a:br>
            <a:r>
              <a:rPr lang="ru-RU" sz="1800" b="1" dirty="0" smtClean="0"/>
              <a:t>Правилами определены два вида стрельбы по мишеням:</a:t>
            </a:r>
            <a:br>
              <a:rPr lang="ru-RU" sz="1800" b="1" dirty="0" smtClean="0"/>
            </a:br>
            <a:r>
              <a:rPr lang="ru-RU" sz="1800" b="1" dirty="0" smtClean="0"/>
              <a:t>- Стоя.</a:t>
            </a:r>
            <a:br>
              <a:rPr lang="ru-RU" sz="1800" b="1" dirty="0" smtClean="0"/>
            </a:br>
            <a:r>
              <a:rPr lang="ru-RU" sz="1800" b="1" dirty="0" smtClean="0"/>
              <a:t>- Лёжа.</a:t>
            </a:r>
            <a:br>
              <a:rPr lang="ru-RU" sz="1800" b="1" dirty="0" smtClean="0"/>
            </a:br>
            <a:r>
              <a:rPr lang="ru-RU" sz="1800" b="1" dirty="0" smtClean="0"/>
              <a:t>По пути движения спортсменов располагают несколько огневых рубежей, на каждый из которых даётся пять патронов.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6147" name="Picture 3" descr="C:\Documents and Settings\User\Рабочий стол\84956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86124"/>
            <a:ext cx="5214974" cy="335758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000768"/>
            <a:ext cx="3186106" cy="12539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C:\Documents and Settings\User\Рабочий стол\mishen.jpg.pagespeed.ce.YkU5duzF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52"/>
            <a:ext cx="500066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4500626" cy="601188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Положения при стрельбе в биатлоне.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При стрельбе из положения «лежа» спортсмены должны следовать следующим правилам: винтовка может касаться только рук, плеч и щеки спортсмена. Внутренняя сторона руки (ладонь), которая поддерживает винтовку, должна быть явно поднята от поверхности земли (снежного покрова). 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Положение «стоя». Спортсмены стоят без какой-либо поддержки; только руки, плечи, щека и грудь (сторона, соответствующая плечу) могут касаться винтовки; рука, держащая винтовку, может упираться в грудь или бедро. </a:t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2" descr="C:\Documents and Settings\User\Рабочий стол\original_photo-thumb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214842" cy="2500330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gp-socinvest-release-1403201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31466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429156" cy="615475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Разновидности биатлона.</a:t>
            </a:r>
            <a:br>
              <a:rPr lang="ru-RU" sz="1800" b="1" dirty="0" smtClean="0"/>
            </a:br>
            <a:r>
              <a:rPr lang="ru-RU" sz="1800" b="1" dirty="0" smtClean="0"/>
              <a:t>Биатлон сегодня насчитывает несколько разновидностей, при которых помимо классической экипировки используются и альтернативные виды оружия и передвижения. Наибольшее распространение в мировой спортивной практике получили следующие разновидности:</a:t>
            </a:r>
            <a:br>
              <a:rPr lang="ru-RU" sz="1800" b="1" dirty="0" smtClean="0"/>
            </a:br>
            <a:r>
              <a:rPr lang="ru-RU" sz="1800" b="1" dirty="0" smtClean="0"/>
              <a:t>Летний – это биатлон, правила соревнований в котором такие же, как и в классическом, но вместо лыж используют лыжероллеры или велосипеды.</a:t>
            </a:r>
            <a:br>
              <a:rPr lang="ru-RU" sz="1800" b="1" dirty="0" smtClean="0"/>
            </a:br>
            <a:r>
              <a:rPr lang="ru-RU" sz="1800" b="1" dirty="0" err="1" smtClean="0"/>
              <a:t>Арчери</a:t>
            </a:r>
            <a:r>
              <a:rPr lang="ru-RU" sz="1800" b="1" dirty="0" smtClean="0"/>
              <a:t> – биатлон (история возникновения которого как вида спорта началась в 1975 году во Франции) – гонка на лыжах со стрельбой из лука.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8194" name="Picture 2" descr="C:\Documents and Settings\User\Рабочий стол\92770bbf6e2cda6267279d632b0f4ef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643338" cy="2428892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koles_067_ejw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131</Words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Биатло́н (от лат. bis — дважды и др.-греч. ἆθλον — состязание, борьба) — зимний олимпийский вид спорта, сочетающий лыжную гонку со стрельбой из винтовки.</vt:lpstr>
      <vt:lpstr>Ранняя история.   Истоки биатлона кроются в повседневной жизни первобытных людей, населявших северные районы Земли. Найденные в Норвегии наскальные рисунки, сделанные около 5000 лет назад, являются самым древним свидетельством охоты с помощью лыж и оружия. Древние рисунки, найденные в Азии, изображают «летучих лошадей» на ногах охотников, которые использовались для преследования диких животных в снежных условиях. Всё это показывает, что сочетание бега на лыжах и стрельбы издревле являлось необходимым условием выживания северных народов.</vt:lpstr>
      <vt:lpstr>История возникновения классического биатлона как вида спорта насчитывает около двухсот пятидесяти лет. Начало своё он берёт в Норвегии, где местные пограничники в 1767 году на границе со Швецией организовали соревнования в стрельбе по мишеням при спуске на лыжах с горы. В числе трёх номеров программы два приза предусматривались для лыжников, которые во время спуска со склона средней крутизны попадут из ружья в определённую цель на расстоянии 40-50 шагов. Несмотря на столь раннее зарождение, биатлон не получил распространения в других странах. Его развитие в современном виде началось только в конце XIX — начале XX века. В частности, в XIX веке в Норвегии он был введён в качестве упражнения для солдат. На Зимних Олимпийских Играх в Шамони в 1924 году провели первые в истории «соревнования военных патрулей» — вид спорта очень похожий на современный биатлон. Но вскоре этот вид спорта постигла неудача. В Олимпийских играх 1948 года из программы вычеркнули биатлон, правила соревнований в котором на тот момент ещё не были унифицированы.  </vt:lpstr>
      <vt:lpstr>Но в пятидесятых годах его всё-таки утвердили как самостоятельный вид спорта в составе пятиборья.  В 1954 году Международный олимпийский комитет признает биатлон как вид спорта. В 1955 году в швейцарском Маглингене УИПМ была представлена Концепция современного зимнего биатлона. 17 ноября 1956 года Международной федерацией современного пятиборья в Мельбурне были одобрены правила проведения современных биатлонных соревнований. За каждой нацией-членом УИПМ было признано по две федерации — современного пятиборья и биатлона, — а сама УИПМ с 1967 года стала именоваться Международной федерацией современного пятиборья и биатлона (фр. Union internationale de pentathlon moderne et de biathlon, UIPMB — УИПМБ). В 1957 году УИПМБ в Стокгольме объявляет себя ответственной за проведение зимних биатлонных соревнований С 1992 года биатлон отделяется от пятиборья. В 1993 году был образован Международный союз биатлонистов, в который сегодня входит более шестидесяти стран.</vt:lpstr>
      <vt:lpstr>Правила биатлона.  Участники гонки стартуют по команде судьи. В зависимости от дисциплины, старт может быть общим или раздельным (спортсмены стартуют через установленные интервалы). После прохождения определенной дистанции спортсменов ждет стрельба по мишеням. В случае промаха по мишеням, спортсмен наказывается прохождением штрафных кругов или просто получает штрафное время.  В ходе гонки спортсменам запрещено: срезать круги, игнорировать штрафные круги, оказывать умышленное физическое воздействие на других спортсменов. Победителем гонки становится биатлонист, показавший лучшее время на дистанции.  </vt:lpstr>
      <vt:lpstr>Экипировка.  В классическом биатлоне существуют следующие правила экипировки: - Ширина лыж должна быть не менее четырёх сантиметров. - Максимальный размер длины лыж не ограничен. - Запрещены всевозможные усовершенствования снаряжения. - Запрещено использовать лыжные палки с возможностью изменения длины и силы толчка. - При движении винтовка располагается на спине игрока. - Не допускается использование автоматического оружия. - В винтовках используется обычный диоптрический прицел. Оружие для биатлона — мелкокалиберная пневматическая винтовка. Винтовка для биатлона имеет 22 калибр и весит не более 3,5 кг. Она оснащена механизмом, блокирующим спусковой крючок, а перезарядка производится вручную. Кроме того, обоймы рассчитаны только на пять патронов.   </vt:lpstr>
      <vt:lpstr>По существующим правилам, стрельба осуществляется с расстояния в пятьдесят метров.  Мишень представлена в виде белой пластины с пятью кругами чёрного цвета диаметром одиннадцать с половиной сантиметров.  При результативном выстреле круг закрывается клапаном, что даёт возможность сразу же оценить результат. Правилами определены два вида стрельбы по мишеням: - Стоя. - Лёжа. По пути движения спортсменов располагают несколько огневых рубежей, на каждый из которых даётся пять патронов. </vt:lpstr>
      <vt:lpstr>Положения при стрельбе в биатлоне.  При стрельбе из положения «лежа» спортсмены должны следовать следующим правилам: винтовка может касаться только рук, плеч и щеки спортсмена. Внутренняя сторона руки (ладонь), которая поддерживает винтовку, должна быть явно поднята от поверхности земли (снежного покрова).   Положение «стоя». Спортсмены стоят без какой-либо поддержки; только руки, плечи, щека и грудь (сторона, соответствующая плечу) могут касаться винтовки; рука, держащая винтовку, может упираться в грудь или бедро.   </vt:lpstr>
      <vt:lpstr>Разновидности биатлона. Биатлон сегодня насчитывает несколько разновидностей, при которых помимо классической экипировки используются и альтернативные виды оружия и передвижения. Наибольшее распространение в мировой спортивной практике получили следующие разновидности: Летний – это биатлон, правила соревнований в котором такие же, как и в классическом, но вместо лыж используют лыжероллеры или велосипеды. Арчери – биатлон (история возникновения которого как вида спорта началась в 1975 году во Франции) – гонка на лыжах со стрельбой из лука. </vt:lpstr>
      <vt:lpstr>На снегоступах. При этой разновидности биатлона используют бег на снегоступах.  Охотничий. При нём применяют охотничьи ружья и лыжи. </vt:lpstr>
      <vt:lpstr>Виды гонок в биатлоне.  1.Спринт.  В этой дисциплине трасса для мужчины равна 10 км, а для женщин 7,5 км. Спортсмены должны преодолеть два огневых рубежа – один стоя, другой лежа. Если биатлонист промахивается, то он должен уйти на штрафной круг (протяженность 150 метров). В этой гонке спортсмены бегут по очереди. Спринт является самым первым этапом в соревнованиях по биатлону.  </vt:lpstr>
      <vt:lpstr>2. Гонка преследования (пасьют).   В данной дисциплине спортсмены стартуют в том порядке, в котором они закончили спринт. Длина трассы в гонке преследования составляет 12,5 км для мужчин и 10 км у женщин. В отличие от спринта, в гонке преследования 4 огневых рубежа – 2 в положении лежа и 2 в положении стоя.  </vt:lpstr>
      <vt:lpstr>3. Масс-старт.   Как можно понять из названия, в данной дисциплине общий старт. Отличительной чертой масс-старта является то, что в данной гонке принимают участие 30 лучших спортсменов в текущем рейтинге за год. Дистанция в масс-старте  – 15 км у мужчин и 12,5 км у женщин (с 4 огневыми рубежами).  </vt:lpstr>
      <vt:lpstr>4. Индивидуальная гонка.  Это самая большая гонка в биатлоне. Дистанция в индивидуальной гонке — 20 км для мужчин и 15 км для женщин (с 4 огневыми рубежами). В данной дисциплине спортсмены за промахи получают не штрафные круги, а штрафные минуты.  </vt:lpstr>
      <vt:lpstr>5. Эстафета. В данной гонке участвуют команды по 4 спортсмена. Каждый из них проходит свой этап в 7, 5 км и 2 огневых рубежа. Важно, если спортсмен промахивается, то он может использовать дополнительные патроны (3 штуки), перезарядка происходит вручную. Эстафета, как и другие виды биатлона, проводится отдельно среди мужчин и женщин.  </vt:lpstr>
      <vt:lpstr>Анто́н Влади́мирович Шипу́лин (род. 21 августа 1987 в г. Тюмень) — российский биатлонист, чемпион мира 2017 года в эстафете, шестикратный призёр чемпионатов мира. Обладатель малого Кубка мира в зачёте масс-стартов (2014-2015). Абсолютный чемпион Европы среди юниоров 2008. Двукратный победитель Гонки чемпионов в смешанной эстафете, двукратный победитель Гонки чемпионов в масс-старте. Заслуженный мастер спорта России. Завершил спортивную карьеру в 2018 году. Депутат Государственной Думы седьмого созыва, член фракции «Единая Россия».</vt:lpstr>
      <vt:lpstr>Светла́на Ю́рьевна Слепцо́ва (31 июля 1986, Ханты-Мансийск, СССР) — российская биатлонистка, олимпийская чемпионка 2010 года в эстафете, чемпионка мира 2009 года в эстафете, заслуженный мастер спорта России. Бронзовый призёр чемпионата мира-2008 в смешанной эстафете, шестикратная победительница этапов Кубка мира, шестикратная чемпионка России, трёхкратная чемпионка мира среди юниоров, двукратная чемпионка Европы среди юниоров, кавалер ордена Дружбы, лауреат премии Biathlon Award-2008 в номинации «Лучший новичок года», почётный житель города Ханты-Мансийска. В биатлон пришла в 1996 году. В сборной России дебютировала в сезоне 2006/07.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Ранняя история.   Истоки биатлона кроются в повседневной жизни первобытных людей, населявших северные районы Земли. Найденные в Норвегии наскальные рисунки, сделанные около 5000 лет назад, являются самым древним свидетельством охоты с помощью лыж и оружия. Древние рисунки, найденные в Азии, изображают «летучих лошадей» на ногах охотников, которые использовались для преследования диких животных в снежных условиях. Всё это показывает, что сочетание бега на лыжах и стрельбы издревле являлось необходимым условием выживания северных народов.</dc:title>
  <cp:lastModifiedBy>User</cp:lastModifiedBy>
  <cp:revision>13</cp:revision>
  <dcterms:modified xsi:type="dcterms:W3CDTF">2021-01-23T13:36:05Z</dcterms:modified>
</cp:coreProperties>
</file>